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A63A-4C33-4BDE-8B07-DFEADA6772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B268B-B9FC-4FDB-8611-7E10CA402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DA63A-4C33-4BDE-8B07-DFEADA67721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268B-B9FC-4FDB-8611-7E10CA402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1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 매핑</a:t>
            </a:r>
            <a:r>
              <a:rPr lang="en-US" altLang="ko-KR" smtClean="0"/>
              <a:t>(Sphere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5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7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화면 슬라이드 쇼(4:3)</PresentationFormat>
  <Paragraphs>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Lucida Sans Unicode</vt:lpstr>
      <vt:lpstr>Office 테마</vt:lpstr>
      <vt:lpstr>Game Programming with DirectX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구 매핑(Sphere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2021-09-13T03:13:30Z</dcterms:created>
  <dcterms:modified xsi:type="dcterms:W3CDTF">2021-09-13T03:13:30Z</dcterms:modified>
</cp:coreProperties>
</file>